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-744" y="-4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6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52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391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68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78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006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028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8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0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173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87816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236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7930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952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0226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5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76993-9895-4F64-BF51-25CA2756E483}" type="datetimeFigureOut">
              <a:rPr lang="en-US" smtClean="0"/>
              <a:t>4/4/2018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39E0E52-FD29-40C6-BA44-0A253ED87E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095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  <p:sldLayoutId id="214748387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report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489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Overview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have managed to employ permanent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staff.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 reimbursement however has become a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hurdle.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earlier set was suitable for temporary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employment.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raising concerns over inequity of reimbursement, late payments, inconsistent system of payment and insurance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coverage.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6" name="Picture 2" descr="Image result for restaurant managers dark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34" y="3163495"/>
            <a:ext cx="6773259" cy="369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5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Goals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set is to create a dependable hiring, assigning and human resource management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important that we take care of our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system will assign roles to each occupation, the wage level of each occupation, the appraisal standards, the relation of each occupation to other occupation and the benefits received.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6" name="Picture 5" descr="Related imag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24" y="3210386"/>
            <a:ext cx="7668176" cy="36476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219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Approach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7537"/>
            <a:ext cx="10515600" cy="4351338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have set aside particular group tasked to come up with the system with the help of a newly employed human resource manager in supervision. 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18041"/>
            <a:ext cx="9104335" cy="443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014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results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303" y="1388788"/>
            <a:ext cx="8596668" cy="3880773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effected in the restaurant organizational culture and in the human management system will make the restaurant even more profitable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86" y="2660174"/>
            <a:ext cx="7489461" cy="4197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336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Resources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995" y="1143045"/>
            <a:ext cx="10515600" cy="4351338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 is relatively inadequate.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human capital required is insourced therefore not costly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stationary and many other materials used in the research and development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be covered in the kitty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account.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5122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11" y="2949263"/>
            <a:ext cx="8910078" cy="390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68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need and requirement for employment will remain constant in the market under the legal and forces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employees will remain in service in the restaurant during the period of the development of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92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Milestone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Sales throughout other days of the week are to increase probably within the first month of relative changes and overall sales to be realized with profits later.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6146" name="Picture 2" descr="Image result for milest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912" y="3457686"/>
            <a:ext cx="7777811" cy="340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800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Limits and Exclusions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Capital limits due to little profit margins.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ith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 a lot of profits will be realized as I incorporate other stakeholders.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794" y="4383646"/>
            <a:ext cx="2069206" cy="2474354"/>
          </a:xfrm>
          <a:prstGeom prst="rect">
            <a:avLst/>
          </a:prstGeom>
        </p:spPr>
      </p:pic>
      <p:pic>
        <p:nvPicPr>
          <p:cNvPr id="3074" name="Picture 2" descr="Image result for restaurants limi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127" y="3371849"/>
            <a:ext cx="5238750" cy="348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0728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Walker, J. R. (2013).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restaurant: from concept to operation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Wiley Global Education.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Han, H., &amp; Hyun, S. S. (2017). Impact of hotel-restaurant image and quality of physical-environment, service, and food on satisfaction and intention.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Journal of Hospitality Management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82-92.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Giousmpasoglou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C. (2016). Hotel and restaurant management education.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Zheng, C.,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Forgacs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(2017). The emerging trend of hotel total revenue management.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Revenue and Pricing Management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(3), 238-245.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Ruiz-Molina, M. E., Gil-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Saura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I.,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Berenguer-Contrí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G. (2014). Information and communication technology as a differentiation tool in restaurants.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Journal of Foodservice Business Research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(5), 410-428.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Silva, J. (2017). 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U.S. Patent No. 9,805,401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Washington, DC: U.S. Patent and Trademark Office.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4891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65</TotalTime>
  <Words>304</Words>
  <Application>Microsoft Office PowerPoint</Application>
  <PresentationFormat>Custom</PresentationFormat>
  <Paragraphs>35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Progress report </vt:lpstr>
      <vt:lpstr>Project Overview </vt:lpstr>
      <vt:lpstr>Project Goals</vt:lpstr>
      <vt:lpstr>Project Approach</vt:lpstr>
      <vt:lpstr>Expected results</vt:lpstr>
      <vt:lpstr>Resources </vt:lpstr>
      <vt:lpstr>Assumption </vt:lpstr>
      <vt:lpstr>Milestone </vt:lpstr>
      <vt:lpstr>Limits and Exclusions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report</dc:title>
  <dc:creator>Vinny</dc:creator>
  <cp:lastModifiedBy>vini</cp:lastModifiedBy>
  <cp:revision>12</cp:revision>
  <dcterms:created xsi:type="dcterms:W3CDTF">2018-03-07T10:16:04Z</dcterms:created>
  <dcterms:modified xsi:type="dcterms:W3CDTF">2018-04-03T23:27:57Z</dcterms:modified>
</cp:coreProperties>
</file>